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3370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推理判断题。根据文章最后一段中的</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dirty="0" err="1">
                <a:solidFill>
                  <a:srgbClr val="FF0000"/>
                </a:solidFill>
                <a:latin typeface="Times New Roman" panose="02020603050405020304" pitchFamily="18" charset="0"/>
                <a:ea typeface="宋体" panose="02010600030101010101" pitchFamily="2" charset="-122"/>
              </a:rPr>
              <a:t>However,nothing</a:t>
            </a:r>
            <a:r>
              <a:rPr lang="en-US" altLang="zh-CN" b="1" dirty="0">
                <a:solidFill>
                  <a:srgbClr val="FF0000"/>
                </a:solidFill>
                <a:latin typeface="Times New Roman" panose="02020603050405020304" pitchFamily="18" charset="0"/>
                <a:ea typeface="宋体" panose="02010600030101010101" pitchFamily="2" charset="-122"/>
              </a:rPr>
              <a:t> is perfect in the world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可知，然而，世界上没有完美的东西。由此推知，作者可能会在最后一段之后讨论</a:t>
            </a:r>
            <a:r>
              <a:rPr lang="en-US" altLang="zh-CN" b="1" dirty="0" err="1">
                <a:solidFill>
                  <a:srgbClr val="FF0000"/>
                </a:solidFill>
                <a:latin typeface="Times New Roman" panose="02020603050405020304" pitchFamily="18" charset="0"/>
                <a:ea typeface="宋体" panose="02010600030101010101" pitchFamily="2" charset="-122"/>
              </a:rPr>
              <a:t>DeepSeek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面临的挑战或问题。故选</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24754"/>
            <a:ext cx="11485848" cy="3415030"/>
          </a:xfrm>
        </p:spPr>
        <p:txBody>
          <a:bodyPr/>
          <a:lstStyle/>
          <a:p>
            <a:pPr hangingPunct="0">
              <a:spcAft>
                <a:spcPts val="0"/>
              </a:spcAft>
              <a:tabLst>
                <a:tab pos="52908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the writer probably discuss after the last paragraph?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reasons why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bright future.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expectation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broaden its market.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plans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partner with other AI companies.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challenges or problems that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face.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187354"/>
            <a:ext cx="3862591" cy="383922"/>
          </a:xfrm>
          <a:prstGeom prst="rect">
            <a:avLst/>
          </a:prstGeom>
        </p:spPr>
      </p:pic>
      <p:sp>
        <p:nvSpPr>
          <p:cNvPr id="4" name="文本框 3"/>
          <p:cNvSpPr txBox="1"/>
          <p:nvPr/>
        </p:nvSpPr>
        <p:spPr>
          <a:xfrm>
            <a:off x="876460" y="1124677"/>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45463"/>
            <a:ext cx="11485848" cy="175432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介绍了中国科技公司于</a:t>
            </a:r>
            <a:r>
              <a:rPr lang="en-US" altLang="zh-CN" b="1" dirty="0">
                <a:latin typeface="Times New Roman" panose="02020603050405020304" pitchFamily="18" charset="0"/>
                <a:ea typeface="宋体" panose="02010600030101010101" pitchFamily="2" charset="-122"/>
              </a:rPr>
              <a:t>2025</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年</a:t>
            </a:r>
            <a:r>
              <a:rPr lang="en-US" altLang="zh-CN" b="1" dirty="0">
                <a:latin typeface="Times New Roman" panose="02020603050405020304" pitchFamily="18" charset="0"/>
                <a:ea typeface="宋体" panose="02010600030101010101" pitchFamily="2" charset="-122"/>
              </a:rPr>
              <a:t>1</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月</a:t>
            </a:r>
            <a:r>
              <a:rPr lang="en-US" altLang="zh-CN" b="1" dirty="0">
                <a:latin typeface="Times New Roman" panose="02020603050405020304" pitchFamily="18" charset="0"/>
                <a:ea typeface="宋体" panose="02010600030101010101" pitchFamily="2" charset="-122"/>
              </a:rPr>
              <a:t>20</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日发布的开源人工智能</a:t>
            </a:r>
            <a:r>
              <a:rPr lang="en-US" altLang="zh-CN" b="1" dirty="0" err="1">
                <a:latin typeface="Times New Roman" panose="02020603050405020304" pitchFamily="18" charset="0"/>
                <a:ea typeface="宋体" panose="02010600030101010101" pitchFamily="2" charset="-122"/>
              </a:rPr>
              <a:t>DeepSeek</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它以低成本、自学习、可自由修改等优势迅速走红</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并正在改变全球</a:t>
            </a:r>
            <a:r>
              <a:rPr lang="en-US" altLang="zh-CN" b="1" dirty="0">
                <a:latin typeface="Times New Roman" panose="02020603050405020304" pitchFamily="18" charset="0"/>
                <a:ea typeface="宋体" panose="02010600030101010101" pitchFamily="2" charset="-122"/>
              </a:rPr>
              <a:t>AI</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格局。</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4" name="图片 3"/>
          <p:cNvPicPr>
            <a:picLocks noChangeAspect="1"/>
          </p:cNvPicPr>
          <p:nvPr/>
        </p:nvPicPr>
        <p:blipFill>
          <a:blip r:embed="rId2"/>
          <a:stretch>
            <a:fillRect/>
          </a:stretch>
        </p:blipFill>
        <p:spPr>
          <a:xfrm>
            <a:off x="817363" y="1268760"/>
            <a:ext cx="10555686" cy="133227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5246"/>
            <a:ext cx="11485848" cy="3969385"/>
          </a:xfrm>
        </p:spPr>
        <p:txBody>
          <a:bodyPr/>
          <a:lstStyle/>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January 20, 2025,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Chinese tech company made a new AI called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quickly became the most downloaded free app on the Apple App Store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worldwide,followed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ChatGPT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smart program can solve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problems,write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code,and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answer questions like top models such 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GPT-4o,but it costs much less to build. A CNBC report agreed,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place in the US 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market,because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beat American’s best AI with less cost and less-powerful chips.” It shows that good ideas can beat big money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7460"/>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 AIs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 lots of prepared examples to improve.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learns by itself.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when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dealing with users’ questions or recognizing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images, 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doesn’t need a lot of pre-made examples like old-style AIs. It just figures things out on its own and does a much better job.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Therefore,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run on low-cost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computers,helping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schools and small companies.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even better for these organizations is that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open</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source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like a shared recipe. Everyone can see the ingredients and change it to suit their taste.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Likewise, 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users can change the code to fit their needs without asking anyone for permission. A Meta top scientist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kind of free AI could change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6914"/>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outstanding advantages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attracted widespread attention. More and more international companies want to partner with Chinese 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labs,making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China’s voice in the international AI market louder. At the same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many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foreign companies plan to put more money in AI research to develop advanced AI like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 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rising 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star,has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bright future. It can be changed for online shopping and medical imaging. Working with labs and cloud service providers will make 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bigger,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open-source community will help too.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nothing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perfect in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rPr>
              <a:t>“On January 20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2025,a Chinese tech company made a new AI called </a:t>
            </a:r>
            <a:r>
              <a:rPr lang="en-US" altLang="zh-CN" b="1" dirty="0" err="1">
                <a:solidFill>
                  <a:srgbClr val="FF0000"/>
                </a:solidFill>
                <a:latin typeface="Times New Roman" panose="02020603050405020304" pitchFamily="18" charset="0"/>
                <a:ea typeface="宋体" panose="02010600030101010101" pitchFamily="2" charset="-122"/>
              </a:rPr>
              <a:t>DeepSeek</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dirty="0" err="1">
                <a:solidFill>
                  <a:srgbClr val="FF0000"/>
                </a:solidFill>
                <a:latin typeface="Times New Roman" panose="02020603050405020304" pitchFamily="18" charset="0"/>
                <a:ea typeface="宋体" panose="02010600030101010101" pitchFamily="2" charset="-122"/>
              </a:rPr>
              <a:t>DeepSeek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是由一家中国科技公司开发的新人工智能。</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40844"/>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to the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popular app on the Android store.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top model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new AI made by a Chinese tech company.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 company for making chips.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6460" y="1240767"/>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“However,DeepSeek learns by itself</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,DeepSeek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与传统人工智能的不同之处在于</a:t>
            </a:r>
            <a:r>
              <a:rPr lang="en-US" altLang="zh-CN" b="1">
                <a:solidFill>
                  <a:srgbClr val="FF0000"/>
                </a:solidFill>
                <a:latin typeface="Times New Roman" panose="02020603050405020304" pitchFamily="18" charset="0"/>
                <a:ea typeface="宋体" panose="02010600030101010101" pitchFamily="2" charset="-122"/>
              </a:rPr>
              <a:t>DeepSeek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是自己学习的。故选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78818"/>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different from traditional AIs in learning?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uses expensive chips.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requires permission to change code.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needs many pre-made examples.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 learns on its own.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6460" y="1578741"/>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1336" y="279700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rPr>
              <a:t>“Everyone can see the ingredients and change it to suit their taste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Likewise,DeepSeek users can change the code to fit their needs without asking anyone for permission</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可知，每个人都能看到配方并改变它以适合自己的口味。同样</a:t>
            </a:r>
            <a:r>
              <a:rPr lang="en-US" altLang="zh-CN" b="1">
                <a:solidFill>
                  <a:srgbClr val="FF0000"/>
                </a:solidFill>
                <a:latin typeface="Times New Roman" panose="02020603050405020304" pitchFamily="18" charset="0"/>
                <a:ea typeface="宋体" panose="02010600030101010101" pitchFamily="2" charset="-122"/>
              </a:rPr>
              <a:t>,DeepSeek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的用户可以在不向任何人请求许可的情况下更改代码以适应他们的需求。由此推知，画线词意为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自由使用和改变</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51336" y="1122233"/>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source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Paragraph 4?</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Only for schools.	B. Locked and protected.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Needing special permission.	D. Free to use and change.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6942" y="1222156"/>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84840"/>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rPr>
              <a:t>“This smart program can solve maths problems,write code,and answer questions like top models such as OpenAI’s GPT-4o,but it costs much less to build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rPr>
              <a:t>“This kind of free AI could change the world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可知，这个智能程序可以解决数学问题、编写代码，并像</a:t>
            </a:r>
            <a:r>
              <a:rPr lang="en-US" altLang="zh-CN" b="1">
                <a:solidFill>
                  <a:srgbClr val="FF0000"/>
                </a:solidFill>
                <a:latin typeface="Times New Roman" panose="02020603050405020304" pitchFamily="18" charset="0"/>
                <a:ea typeface="宋体" panose="02010600030101010101" pitchFamily="2" charset="-122"/>
              </a:rPr>
              <a:t>OpenAI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FF0000"/>
                </a:solidFill>
                <a:latin typeface="Times New Roman" panose="02020603050405020304" pitchFamily="18" charset="0"/>
                <a:ea typeface="宋体" panose="02010600030101010101" pitchFamily="2" charset="-122"/>
              </a:rPr>
              <a:t>GPT-4o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这样的顶级模型一样回答问题，但它的构建成本要低得多。由此可知</a:t>
            </a:r>
            <a:r>
              <a:rPr lang="en-US" altLang="zh-CN" b="1">
                <a:solidFill>
                  <a:srgbClr val="FF0000"/>
                </a:solidFill>
                <a:latin typeface="Times New Roman" panose="02020603050405020304" pitchFamily="18" charset="0"/>
                <a:ea typeface="宋体" panose="02010600030101010101" pitchFamily="2" charset="-122"/>
              </a:rPr>
              <a:t>,DeepSeek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表明低成本的和具有创造力的人工智能可以在全球范围内取得成功。故选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620688"/>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from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take the place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ChatGPT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future.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shows cheap and creative AI can succeed globally.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Chinese companies always beat American ones.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All AIs need expensive chips to work well.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85277" y="720611"/>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4000</Words>
  <Application>WPS 演示</Application>
  <PresentationFormat>自定义</PresentationFormat>
  <Paragraphs>64</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463</cp:revision>
  <dcterms:created xsi:type="dcterms:W3CDTF">2020-11-06T05:24:00Z</dcterms:created>
  <dcterms:modified xsi:type="dcterms:W3CDTF">2025-09-18T06:23:59Z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